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3" r:id="rId89"/>
    <p:sldId id="374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35962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906" y="897545"/>
            <a:ext cx="3069955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1" y="904332"/>
            <a:ext cx="3069955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6676667" y="840049"/>
            <a:ext cx="34163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3D3FB-8AEF-797E-18EE-B12A6DD25908}"/>
              </a:ext>
            </a:extLst>
          </p:cNvPr>
          <p:cNvCxnSpPr>
            <a:cxnSpLocks/>
          </p:cNvCxnSpPr>
          <p:nvPr/>
        </p:nvCxnSpPr>
        <p:spPr>
          <a:xfrm flipV="1">
            <a:off x="5708111" y="897545"/>
            <a:ext cx="0" cy="1732172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666" y="1424824"/>
            <a:ext cx="3416388" cy="12885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D90A69-B0AF-07DA-55F4-B0D98E179A18}"/>
              </a:ext>
            </a:extLst>
          </p:cNvPr>
          <p:cNvSpPr txBox="1"/>
          <p:nvPr/>
        </p:nvSpPr>
        <p:spPr>
          <a:xfrm>
            <a:off x="8886581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BFBAC6-84B4-DEF4-9FF8-6CE7EF571AAE}"/>
              </a:ext>
            </a:extLst>
          </p:cNvPr>
          <p:cNvSpPr txBox="1"/>
          <p:nvPr/>
        </p:nvSpPr>
        <p:spPr>
          <a:xfrm>
            <a:off x="6280974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8FF656-4C93-3DB8-FDC2-DA1577174977}"/>
              </a:ext>
            </a:extLst>
          </p:cNvPr>
          <p:cNvSpPr txBox="1"/>
          <p:nvPr/>
        </p:nvSpPr>
        <p:spPr>
          <a:xfrm>
            <a:off x="3667037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C80A1C-FE0B-C33A-0FEB-E9AF11F38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197" y="2920073"/>
            <a:ext cx="2488414" cy="356483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097BC8-33F0-42E6-AFE7-3D381EA58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457" y="2920073"/>
            <a:ext cx="2488415" cy="356483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BC40C80-3CC1-F0DA-4072-3798928BF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579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989979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4D08B-7500-796A-9E11-93B95728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506" y="1491859"/>
            <a:ext cx="5917217" cy="4301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895FA7-68F8-A476-5993-9A81688C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70" y="1491859"/>
            <a:ext cx="5871825" cy="43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8494</TotalTime>
  <Words>4326</Words>
  <Application>Microsoft Office PowerPoint</Application>
  <PresentationFormat>Widescreen</PresentationFormat>
  <Paragraphs>743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Impact of ISR</vt:lpstr>
      <vt:lpstr>TESLA 500 GeV – Impact of ISR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1754</cp:revision>
  <dcterms:created xsi:type="dcterms:W3CDTF">2024-11-21T11:19:07Z</dcterms:created>
  <dcterms:modified xsi:type="dcterms:W3CDTF">2025-04-15T11:39:03Z</dcterms:modified>
</cp:coreProperties>
</file>